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70"/>
  </p:normalViewPr>
  <p:slideViewPr>
    <p:cSldViewPr snapToGrid="0" snapToObjects="1">
      <p:cViewPr varScale="1">
        <p:scale>
          <a:sx n="99" d="100"/>
          <a:sy n="99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59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855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2683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604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893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647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5906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3796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5520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36885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8632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493E-AE33-6740-B033-E69A3051D9FC}" type="datetimeFigureOut">
              <a:rPr lang="en-JP" smtClean="0"/>
              <a:t>07/14/2021</a:t>
            </a:fld>
            <a:endParaRPr lang="en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EDBB-A380-584E-A9EF-449517669D9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8257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A34BE7C-E4B0-B543-9C7E-BBD733CCC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62"/>
          <a:stretch/>
        </p:blipFill>
        <p:spPr>
          <a:xfrm>
            <a:off x="8580221" y="4343376"/>
            <a:ext cx="889851" cy="1543553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95E00E-7648-B947-BBAD-5EEA2C99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19" y="316038"/>
            <a:ext cx="6150272" cy="5947602"/>
          </a:xfrm>
          <a:prstGeom prst="rect">
            <a:avLst/>
          </a:prstGeom>
        </p:spPr>
      </p:pic>
      <p:pic>
        <p:nvPicPr>
          <p:cNvPr id="3" name="Picture 2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C03015F7-3685-B74A-9AF0-B00AC78B4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869" y="1012061"/>
            <a:ext cx="3116177" cy="51692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86F8CB-0C3A-A34A-BBF7-1A2F93B547C7}"/>
              </a:ext>
            </a:extLst>
          </p:cNvPr>
          <p:cNvGrpSpPr/>
          <p:nvPr/>
        </p:nvGrpSpPr>
        <p:grpSpPr>
          <a:xfrm>
            <a:off x="6823737" y="1211651"/>
            <a:ext cx="1536700" cy="1015663"/>
            <a:chOff x="736644" y="2739510"/>
            <a:chExt cx="1536700" cy="10156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E91794-5849-A845-BA3B-E485659D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644" y="2844424"/>
              <a:ext cx="1536700" cy="495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E0F74B-494C-1B4B-88E1-5008A619952F}"/>
                </a:ext>
              </a:extLst>
            </p:cNvPr>
            <p:cNvSpPr txBox="1"/>
            <p:nvPr/>
          </p:nvSpPr>
          <p:spPr>
            <a:xfrm>
              <a:off x="932097" y="2739510"/>
              <a:ext cx="10886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spc="-150" dirty="0"/>
                <a:t>78</a:t>
              </a:r>
              <a:endParaRPr lang="en-JP" sz="6000" spc="-15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3674B4F-353A-4143-814C-D9681BEC5D98}"/>
              </a:ext>
            </a:extLst>
          </p:cNvPr>
          <p:cNvSpPr txBox="1"/>
          <p:nvPr/>
        </p:nvSpPr>
        <p:spPr>
          <a:xfrm>
            <a:off x="6746325" y="1983858"/>
            <a:ext cx="2901721" cy="55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AU" sz="2300" dirty="0">
                <a:solidFill>
                  <a:srgbClr val="00A84D"/>
                </a:solidFill>
              </a:rPr>
              <a:t>Greater Melbourne</a:t>
            </a:r>
            <a:endParaRPr lang="en-JP" sz="2300" dirty="0">
              <a:solidFill>
                <a:srgbClr val="00A84D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CD8EC8-3592-4512-99CB-A90964372B9C}"/>
              </a:ext>
            </a:extLst>
          </p:cNvPr>
          <p:cNvSpPr/>
          <p:nvPr/>
        </p:nvSpPr>
        <p:spPr>
          <a:xfrm>
            <a:off x="9025146" y="1840680"/>
            <a:ext cx="293914" cy="286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D81FA-E625-47DE-B6F7-0478E8073C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51" t="8592" r="6591" b="8172"/>
          <a:stretch/>
        </p:blipFill>
        <p:spPr>
          <a:xfrm>
            <a:off x="6754072" y="4275368"/>
            <a:ext cx="1894778" cy="15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670D07026034ABB0C64C9F967C4C1" ma:contentTypeVersion="12" ma:contentTypeDescription="Create a new document." ma:contentTypeScope="" ma:versionID="ce838d22423df433810ad0d7de3b4e7c">
  <xsd:schema xmlns:xsd="http://www.w3.org/2001/XMLSchema" xmlns:xs="http://www.w3.org/2001/XMLSchema" xmlns:p="http://schemas.microsoft.com/office/2006/metadata/properties" xmlns:ns2="a56874c1-aa70-45e6-9b0e-3d09e981aca1" xmlns:ns3="955ac7da-211f-4fcf-9d66-6db381c77c28" targetNamespace="http://schemas.microsoft.com/office/2006/metadata/properties" ma:root="true" ma:fieldsID="c5285dab00b0f987b11b4139e2bb896d" ns2:_="" ns3:_="">
    <xsd:import namespace="a56874c1-aa70-45e6-9b0e-3d09e981aca1"/>
    <xsd:import namespace="955ac7da-211f-4fcf-9d66-6db381c77c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874c1-aa70-45e6-9b0e-3d09e981ac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ac7da-211f-4fcf-9d66-6db381c77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5ac7da-211f-4fcf-9d66-6db381c77c28">
      <UserInfo>
        <DisplayName>Shelley White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5B5EBA-018E-4E2A-B1D1-06B527CC5D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E81D5B-5042-45DF-90FD-72774B352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874c1-aa70-45e6-9b0e-3d09e981aca1"/>
    <ds:schemaRef ds:uri="955ac7da-211f-4fcf-9d66-6db381c7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012B2-9B7F-4E55-B0D4-85B31756CB22}">
  <ds:schemaRefs>
    <ds:schemaRef ds:uri="955ac7da-211f-4fcf-9d66-6db381c77c28"/>
    <ds:schemaRef ds:uri="http://purl.org/dc/elements/1.1/"/>
    <ds:schemaRef ds:uri="http://schemas.openxmlformats.org/package/2006/metadata/core-properties"/>
    <ds:schemaRef ds:uri="a56874c1-aa70-45e6-9b0e-3d09e981aca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3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Sarusi</dc:creator>
  <cp:lastModifiedBy>Lauren Pearson</cp:lastModifiedBy>
  <cp:revision>30</cp:revision>
  <cp:lastPrinted>2021-02-16T10:33:30Z</cp:lastPrinted>
  <dcterms:created xsi:type="dcterms:W3CDTF">2021-02-16T09:27:26Z</dcterms:created>
  <dcterms:modified xsi:type="dcterms:W3CDTF">2021-07-14T03:15:35Z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0x010100A05670D07026034ABB0C64C9F967C4C1</vt:lpwstr>
  </property>
</Properties>
</file>